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7" r:id="rId2"/>
    <p:sldId id="256" r:id="rId3"/>
    <p:sldId id="258" r:id="rId4"/>
    <p:sldId id="260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83" r:id="rId26"/>
    <p:sldId id="284" r:id="rId27"/>
    <p:sldId id="285" r:id="rId28"/>
    <p:sldId id="286" r:id="rId29"/>
    <p:sldId id="287" r:id="rId30"/>
    <p:sldId id="288" r:id="rId31"/>
    <p:sldId id="290" r:id="rId32"/>
    <p:sldId id="289" r:id="rId33"/>
    <p:sldId id="291" r:id="rId34"/>
    <p:sldId id="292" r:id="rId35"/>
    <p:sldId id="293" r:id="rId36"/>
    <p:sldId id="294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27F7A2D0-6E26-42CB-A1FC-1BE3E6861CD8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5A079F21-3BE8-4E0A-A2CF-C18BDEAD91D7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  <a:t>2021/6/27</a:t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70336DA7-0B35-4766-B3FA-87CC82BF78CC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90" name="文本框 19"/>
          <p:cNvSpPr txBox="1">
            <a:spLocks noChangeArrowheads="1"/>
          </p:cNvSpPr>
          <p:nvPr/>
        </p:nvSpPr>
        <p:spPr bwMode="auto">
          <a:xfrm>
            <a:off x="4701540" y="4265295"/>
            <a:ext cx="727329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sz="3200">
                <a:latin typeface="+mj-lt"/>
                <a:ea typeface="+mj-ea"/>
                <a:cs typeface="+mj-cs"/>
                <a:sym typeface="+mn-ea"/>
              </a:rPr>
              <a:t>基于社区化网络的视频动态团购APP</a:t>
            </a:r>
            <a:endParaRPr lang="zh-CN" altLang="zh-CN" sz="3200" b="1" kern="1200" baseline="0">
              <a:solidFill>
                <a:srgbClr val="353A3E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2051" name="图片 1" descr="SRA2021-G05-小组LOGO"/>
          <p:cNvPicPr>
            <a:picLocks noChangeAspect="1"/>
          </p:cNvPicPr>
          <p:nvPr/>
        </p:nvPicPr>
        <p:blipFill>
          <a:blip r:embed="rId3"/>
          <a:srcRect l="28906" t="24973" r="35249" b="22572"/>
          <a:stretch>
            <a:fillRect/>
          </a:stretch>
        </p:blipFill>
        <p:spPr>
          <a:xfrm>
            <a:off x="4720590" y="1139825"/>
            <a:ext cx="2678430" cy="33140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0" name="副标题 3074"/>
          <p:cNvSpPr>
            <a:spLocks noGrp="1"/>
          </p:cNvSpPr>
          <p:nvPr>
            <p:ph type="subTitle" idx="1"/>
          </p:nvPr>
        </p:nvSpPr>
        <p:spPr>
          <a:xfrm>
            <a:off x="4701331" y="4848755"/>
            <a:ext cx="4189512" cy="1238820"/>
          </a:xfrm>
        </p:spPr>
        <p:txBody>
          <a:bodyPr anchor="t" anchorCtr="0">
            <a:normAutofit fontScale="77500" lnSpcReduction="10000"/>
          </a:bodyPr>
          <a:lstStyle/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软件项目管理</a:t>
            </a:r>
            <a:r>
              <a:rPr lang="en-US" altLang="zh-CN" kern="1200" baseline="0">
                <a:latin typeface="+mn-lt"/>
                <a:ea typeface="+mn-ea"/>
                <a:cs typeface="+mn-cs"/>
              </a:rPr>
              <a:t>-G05</a:t>
            </a:r>
            <a:r>
              <a:rPr lang="zh-CN" altLang="en-US" kern="1200" baseline="0">
                <a:latin typeface="+mn-lt"/>
                <a:ea typeface="+mn-ea"/>
                <a:cs typeface="+mn-cs"/>
              </a:rPr>
              <a:t>小组</a:t>
            </a:r>
          </a:p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组长：邢海粟</a:t>
            </a:r>
          </a:p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组员：章拾瑜、陈正祎、朱涵、黄德煜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订单参团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同城搜索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订单参团</a:t>
            </a:r>
            <a:r>
              <a:rPr lang="en-US" altLang="zh-CN"/>
              <a:t>-1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订单售后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805"/>
            <a:ext cx="3002280" cy="59969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280" y="479425"/>
            <a:ext cx="3040380" cy="59893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660" y="487045"/>
            <a:ext cx="3032760" cy="5981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5420" y="487045"/>
            <a:ext cx="3009900" cy="59893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动态消息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订单发布未认证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团单消息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个人中心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805"/>
            <a:ext cx="3048000" cy="6019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471805"/>
            <a:ext cx="3044190" cy="6019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190" y="479425"/>
            <a:ext cx="3025140" cy="60045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7330" y="502285"/>
            <a:ext cx="2987040" cy="59893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个人中心</a:t>
            </a:r>
            <a:r>
              <a:rPr lang="en-US" altLang="zh-CN"/>
              <a:t>-</a:t>
            </a:r>
            <a:r>
              <a:rPr lang="zh-CN" altLang="en-US"/>
              <a:t>参与的团单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好友中心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75070" y="103505"/>
            <a:ext cx="234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好友中心</a:t>
            </a:r>
            <a:r>
              <a:rPr lang="en-US" altLang="zh-CN"/>
              <a:t>-</a:t>
            </a:r>
            <a:r>
              <a:rPr lang="zh-CN" altLang="en-US"/>
              <a:t>参与的团单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02970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个人中心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发起团单未认证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340"/>
            <a:ext cx="2979420" cy="59893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420" y="426720"/>
            <a:ext cx="3025140" cy="59969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560" y="426720"/>
            <a:ext cx="3025140" cy="5996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9700" y="434340"/>
            <a:ext cx="3017520" cy="599694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个人中心</a:t>
            </a:r>
            <a:r>
              <a:rPr lang="en-US" altLang="zh-CN"/>
              <a:t>-</a:t>
            </a:r>
            <a:r>
              <a:rPr lang="zh-CN" altLang="en-US"/>
              <a:t>发布团单</a:t>
            </a:r>
            <a:r>
              <a:rPr lang="en-US" altLang="zh-CN"/>
              <a:t>1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42570" y="103505"/>
            <a:ext cx="233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好友中心</a:t>
            </a:r>
            <a:r>
              <a:rPr lang="en-US" altLang="zh-CN"/>
              <a:t>-</a:t>
            </a:r>
            <a:r>
              <a:rPr lang="zh-CN" altLang="en-US"/>
              <a:t>发布团单</a:t>
            </a:r>
            <a:r>
              <a:rPr lang="en-US" altLang="zh-CN"/>
              <a:t>1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75070" y="103505"/>
            <a:ext cx="234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团长认证入口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02970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发起团购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720"/>
            <a:ext cx="3025140" cy="59969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140" y="426720"/>
            <a:ext cx="3017520" cy="5981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660" y="426720"/>
            <a:ext cx="3002280" cy="5981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4940" y="426720"/>
            <a:ext cx="2979420" cy="59740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发起团购</a:t>
            </a:r>
            <a:r>
              <a:rPr lang="en-US" altLang="zh-CN"/>
              <a:t>-2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42570" y="103505"/>
            <a:ext cx="233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发起团购</a:t>
            </a:r>
            <a:r>
              <a:rPr lang="en-US" altLang="zh-CN"/>
              <a:t>-1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75070" y="103505"/>
            <a:ext cx="234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发起团购</a:t>
            </a:r>
            <a:r>
              <a:rPr lang="en-US" altLang="zh-CN"/>
              <a:t>-3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02970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发起讨论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805"/>
            <a:ext cx="3014980" cy="59918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980" y="471805"/>
            <a:ext cx="3009900" cy="60121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880" y="471805"/>
            <a:ext cx="3052445" cy="60204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7325" y="459105"/>
            <a:ext cx="3040380" cy="60045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42570" y="103505"/>
            <a:ext cx="233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-1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75070" y="103505"/>
            <a:ext cx="234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-3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805"/>
            <a:ext cx="3009900" cy="59740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40" y="464185"/>
            <a:ext cx="3025140" cy="598932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358515" y="88265"/>
            <a:ext cx="233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</a:t>
            </a:r>
            <a:r>
              <a:rPr lang="zh-CN" altLang="en-US"/>
              <a:t>草稿箱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456565"/>
            <a:ext cx="3017520" cy="598932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390380" y="103505"/>
            <a:ext cx="234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r>
              <a:rPr lang="en-US" altLang="zh-CN"/>
              <a:t>-2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0180" y="456565"/>
            <a:ext cx="3009900" cy="59893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r>
              <a:rPr lang="en-US" altLang="zh-CN"/>
              <a:t>-1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02970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草稿箱</a:t>
            </a:r>
            <a:r>
              <a:rPr lang="en-US" altLang="zh-CN">
                <a:sym typeface="+mn-ea"/>
              </a:rPr>
              <a:t>-3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20" y="471805"/>
            <a:ext cx="3063240" cy="59893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660" y="471805"/>
            <a:ext cx="2979420" cy="59817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0957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-2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685" y="461645"/>
            <a:ext cx="3025140" cy="597408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17093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-4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700" y="471805"/>
            <a:ext cx="3002280" cy="59817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</a:t>
            </a:r>
            <a:r>
              <a:rPr lang="zh-CN" altLang="en-US"/>
              <a:t>添加话题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02970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发起团购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草稿箱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0957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r>
              <a:rPr lang="en-US" altLang="zh-CN"/>
              <a:t>-4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17093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发起团购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添加标签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805"/>
            <a:ext cx="3009900" cy="59969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471805"/>
            <a:ext cx="3002280" cy="5996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479425"/>
            <a:ext cx="3002280" cy="5989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3990" y="471805"/>
            <a:ext cx="3009900" cy="59817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10565" y="414655"/>
            <a:ext cx="2324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t>发起团购-草稿箱 – 2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7640" y="414655"/>
            <a:ext cx="649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/>
              <a:t>（</a:t>
            </a:r>
            <a:r>
              <a:rPr lang="en-US" altLang="zh-CN"/>
              <a:t>61</a:t>
            </a:r>
            <a:r>
              <a:rPr lang="zh-CN"/>
              <a:t>）</a:t>
            </a: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737090" y="414655"/>
            <a:ext cx="1614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t>地图 – 23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170285" y="414655"/>
            <a:ext cx="784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/>
              <a:t>（</a:t>
            </a:r>
            <a:r>
              <a:rPr lang="en-US" altLang="zh-CN"/>
              <a:t>120</a:t>
            </a:r>
            <a:r>
              <a:rPr lang="zh-CN"/>
              <a:t>）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功能列表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02970" y="1028700"/>
            <a:ext cx="3390900" cy="56235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320" y="1028700"/>
            <a:ext cx="3261360" cy="30251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585" y="1028700"/>
            <a:ext cx="2522220" cy="47472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5320" y="4135755"/>
            <a:ext cx="2461260" cy="22021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t>地图 – 12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558415" y="363855"/>
            <a:ext cx="852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/>
              <a:t>（</a:t>
            </a:r>
            <a:r>
              <a:rPr lang="en-US" altLang="zh-CN"/>
              <a:t>121</a:t>
            </a:r>
            <a:r>
              <a:rPr lang="zh-CN"/>
              <a:t>）</a:t>
            </a:r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737090" y="414655"/>
            <a:ext cx="1614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t>评论 – 4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170285" y="414655"/>
            <a:ext cx="784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/>
              <a:t>（</a:t>
            </a:r>
            <a:r>
              <a:rPr lang="en-US" altLang="zh-CN"/>
              <a:t>180</a:t>
            </a:r>
            <a:r>
              <a:rPr lang="zh-CN"/>
              <a:t>）</a:t>
            </a: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t>支付方式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558415" y="363855"/>
            <a:ext cx="852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/>
              <a:t>（</a:t>
            </a:r>
            <a:r>
              <a:rPr lang="en-US" altLang="zh-CN"/>
              <a:t>181</a:t>
            </a:r>
            <a:r>
              <a:rPr lang="zh-CN"/>
              <a:t>）</a:t>
            </a: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190355" y="414655"/>
            <a:ext cx="216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t>提示 – 二维码 – 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170285" y="414655"/>
            <a:ext cx="784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/>
              <a:t>（</a:t>
            </a:r>
            <a:r>
              <a:rPr lang="en-US" altLang="zh-CN"/>
              <a:t>240</a:t>
            </a:r>
            <a:r>
              <a:rPr lang="zh-CN"/>
              <a:t>）</a:t>
            </a:r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3540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 err="1"/>
              <a:t>动态评论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55396D-BE81-45B6-B739-7729C0483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7" r="261"/>
          <a:stretch/>
        </p:blipFill>
        <p:spPr>
          <a:xfrm>
            <a:off x="94949" y="562261"/>
            <a:ext cx="3032921" cy="60300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170643-3557-4AD0-8714-D727D42E1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62261"/>
            <a:ext cx="3030538" cy="60300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4D06CA1-5B29-44A7-88B7-72DEB6F97E08}"/>
              </a:ext>
            </a:extLst>
          </p:cNvPr>
          <p:cNvSpPr txBox="1"/>
          <p:nvPr/>
        </p:nvSpPr>
        <p:spPr>
          <a:xfrm>
            <a:off x="3521694" y="13107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团单</a:t>
            </a:r>
            <a:r>
              <a:rPr dirty="0" err="1"/>
              <a:t>评论</a:t>
            </a:r>
            <a:endParaRPr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8DBFFA2-6A90-4F14-A149-1572A1F71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405" y="562261"/>
            <a:ext cx="2996595" cy="603007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83F874C-4547-475C-8C1C-1BB421F42F68}"/>
              </a:ext>
            </a:extLst>
          </p:cNvPr>
          <p:cNvSpPr txBox="1"/>
          <p:nvPr/>
        </p:nvSpPr>
        <p:spPr>
          <a:xfrm>
            <a:off x="6535261" y="13107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动态点赞</a:t>
            </a:r>
            <a:endParaRPr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05A41C9-F851-4B2E-A1AA-BC0A443EB9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07"/>
          <a:stretch/>
        </p:blipFill>
        <p:spPr>
          <a:xfrm>
            <a:off x="9126537" y="562261"/>
            <a:ext cx="2955930" cy="603007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BA3C489-16CC-4D7B-B8DF-5ED3FD7C5DA7}"/>
              </a:ext>
            </a:extLst>
          </p:cNvPr>
          <p:cNvSpPr txBox="1"/>
          <p:nvPr/>
        </p:nvSpPr>
        <p:spPr>
          <a:xfrm>
            <a:off x="9528494" y="133494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团单点赞</a:t>
            </a:r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10194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关注</a:t>
            </a:r>
            <a:endParaRPr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D06CA1-5B29-44A7-88B7-72DEB6F97E08}"/>
              </a:ext>
            </a:extLst>
          </p:cNvPr>
          <p:cNvSpPr txBox="1"/>
          <p:nvPr/>
        </p:nvSpPr>
        <p:spPr>
          <a:xfrm>
            <a:off x="3615432" y="102571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关注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3F874C-4547-475C-8C1C-1BB421F42F68}"/>
              </a:ext>
            </a:extLst>
          </p:cNvPr>
          <p:cNvSpPr txBox="1"/>
          <p:nvPr/>
        </p:nvSpPr>
        <p:spPr>
          <a:xfrm>
            <a:off x="653702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聊天页面</a:t>
            </a:r>
            <a:endParaRPr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BA3C489-16CC-4D7B-B8DF-5ED3FD7C5DA7}"/>
              </a:ext>
            </a:extLst>
          </p:cNvPr>
          <p:cNvSpPr txBox="1"/>
          <p:nvPr/>
        </p:nvSpPr>
        <p:spPr>
          <a:xfrm>
            <a:off x="9529513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聊天页面</a:t>
            </a:r>
            <a:r>
              <a:rPr lang="en-US" altLang="zh-CN" dirty="0"/>
              <a:t>-1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A57C43-062C-4965-B7AF-745F2645F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9"/>
          <a:stretch/>
        </p:blipFill>
        <p:spPr>
          <a:xfrm>
            <a:off x="70934" y="478286"/>
            <a:ext cx="3030537" cy="60374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6DF6E8-0280-4ADC-971F-6685B9B63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471" y="478286"/>
            <a:ext cx="3010052" cy="603007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8834C5C-302C-41FE-BE36-958D0BE24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511" y="478286"/>
            <a:ext cx="3015035" cy="603007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C15BA74-6DD9-434C-A8F5-7D274808D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532" y="470871"/>
            <a:ext cx="3000085" cy="603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86306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群聊</a:t>
            </a:r>
            <a:endParaRPr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D06CA1-5B29-44A7-88B7-72DEB6F97E08}"/>
              </a:ext>
            </a:extLst>
          </p:cNvPr>
          <p:cNvSpPr txBox="1"/>
          <p:nvPr/>
        </p:nvSpPr>
        <p:spPr>
          <a:xfrm>
            <a:off x="354598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邀请</a:t>
            </a:r>
            <a:endParaRPr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3F874C-4547-475C-8C1C-1BB421F42F68}"/>
              </a:ext>
            </a:extLst>
          </p:cNvPr>
          <p:cNvSpPr txBox="1"/>
          <p:nvPr/>
        </p:nvSpPr>
        <p:spPr>
          <a:xfrm>
            <a:off x="652579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好友参加的团</a:t>
            </a:r>
            <a:endParaRPr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BA3C489-16CC-4D7B-B8DF-5ED3FD7C5DA7}"/>
              </a:ext>
            </a:extLst>
          </p:cNvPr>
          <p:cNvSpPr txBox="1"/>
          <p:nvPr/>
        </p:nvSpPr>
        <p:spPr>
          <a:xfrm>
            <a:off x="9510773" y="10554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提货信息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C4824C-614A-4B0E-A6F7-568A3FF3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5" y="478285"/>
            <a:ext cx="3063798" cy="60374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1B41F0-C2CB-4D3F-B5A7-FD41F6900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497" y="485698"/>
            <a:ext cx="2984985" cy="60300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C00B8C2-97FE-4E80-B336-5FB108D64F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28" r="1207"/>
          <a:stretch/>
        </p:blipFill>
        <p:spPr>
          <a:xfrm>
            <a:off x="6114482" y="485697"/>
            <a:ext cx="2970438" cy="60300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4CA20CF-7E36-477B-9113-22298179E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920" y="478285"/>
            <a:ext cx="3003723" cy="603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7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成员</a:t>
            </a:r>
            <a:endParaRPr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D06CA1-5B29-44A7-88B7-72DEB6F97E08}"/>
              </a:ext>
            </a:extLst>
          </p:cNvPr>
          <p:cNvSpPr txBox="1"/>
          <p:nvPr/>
        </p:nvSpPr>
        <p:spPr>
          <a:xfrm>
            <a:off x="354598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粉丝</a:t>
            </a:r>
            <a:endParaRPr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3F874C-4547-475C-8C1C-1BB421F42F68}"/>
              </a:ext>
            </a:extLst>
          </p:cNvPr>
          <p:cNvSpPr txBox="1"/>
          <p:nvPr/>
        </p:nvSpPr>
        <p:spPr>
          <a:xfrm>
            <a:off x="652579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粉丝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BA3C489-16CC-4D7B-B8DF-5ED3FD7C5DA7}"/>
              </a:ext>
            </a:extLst>
          </p:cNvPr>
          <p:cNvSpPr txBox="1"/>
          <p:nvPr/>
        </p:nvSpPr>
        <p:spPr>
          <a:xfrm>
            <a:off x="9510773" y="10554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关注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B3D2C4-2003-44E9-BBDB-184DAFA04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81" y="473840"/>
            <a:ext cx="2944685" cy="60300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87941C-F151-4B20-AF80-09823A9C8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2" r="755"/>
          <a:stretch/>
        </p:blipFill>
        <p:spPr>
          <a:xfrm>
            <a:off x="3114952" y="485696"/>
            <a:ext cx="3016986" cy="60182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59D1A4C-E3B9-480F-966A-AAFE69B5B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38" y="485695"/>
            <a:ext cx="2994086" cy="601821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55E7E71-1344-41B4-800C-0D5994A6F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5010" y="473839"/>
            <a:ext cx="2955330" cy="603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7294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关注</a:t>
            </a:r>
            <a:r>
              <a:rPr lang="en-US" altLang="zh-CN" dirty="0"/>
              <a:t>-2</a:t>
            </a:r>
            <a:endParaRPr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D06CA1-5B29-44A7-88B7-72DEB6F97E08}"/>
              </a:ext>
            </a:extLst>
          </p:cNvPr>
          <p:cNvSpPr txBox="1"/>
          <p:nvPr/>
        </p:nvSpPr>
        <p:spPr>
          <a:xfrm>
            <a:off x="354598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举报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3F874C-4547-475C-8C1C-1BB421F42F68}"/>
              </a:ext>
            </a:extLst>
          </p:cNvPr>
          <p:cNvSpPr txBox="1"/>
          <p:nvPr/>
        </p:nvSpPr>
        <p:spPr>
          <a:xfrm>
            <a:off x="652579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关注列表</a:t>
            </a:r>
            <a:r>
              <a:rPr lang="en-US" altLang="zh-CN" dirty="0"/>
              <a:t>-3</a:t>
            </a:r>
            <a:endParaRPr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BA3C489-16CC-4D7B-B8DF-5ED3FD7C5DA7}"/>
              </a:ext>
            </a:extLst>
          </p:cNvPr>
          <p:cNvSpPr txBox="1"/>
          <p:nvPr/>
        </p:nvSpPr>
        <p:spPr>
          <a:xfrm>
            <a:off x="9510773" y="10554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关注列表</a:t>
            </a:r>
            <a:r>
              <a:rPr lang="en-US" altLang="zh-CN" dirty="0"/>
              <a:t>-4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8BAEEA-11B4-45E1-A462-3E1D711D3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485696"/>
            <a:ext cx="2949322" cy="60182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22FE59-29C9-4FCB-AD12-D6CEA838C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966" y="473840"/>
            <a:ext cx="3030034" cy="60300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69BB4F0-6143-4572-9F8B-50EB57310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85696"/>
            <a:ext cx="3004083" cy="601821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C88EE48-6C01-4DA4-B1C1-568A20B50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318" y="481251"/>
            <a:ext cx="3009105" cy="601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52924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动态分享</a:t>
            </a:r>
            <a:r>
              <a:rPr lang="en-US" altLang="zh-CN" dirty="0"/>
              <a:t>-2</a:t>
            </a:r>
            <a:endParaRPr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D06CA1-5B29-44A7-88B7-72DEB6F97E08}"/>
              </a:ext>
            </a:extLst>
          </p:cNvPr>
          <p:cNvSpPr txBox="1"/>
          <p:nvPr/>
        </p:nvSpPr>
        <p:spPr>
          <a:xfrm>
            <a:off x="354598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动态分享</a:t>
            </a:r>
            <a:r>
              <a:rPr lang="en-US" altLang="zh-CN" dirty="0"/>
              <a:t>-3</a:t>
            </a:r>
            <a:endParaRPr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3F874C-4547-475C-8C1C-1BB421F42F68}"/>
              </a:ext>
            </a:extLst>
          </p:cNvPr>
          <p:cNvSpPr txBox="1"/>
          <p:nvPr/>
        </p:nvSpPr>
        <p:spPr>
          <a:xfrm>
            <a:off x="652579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提示</a:t>
            </a:r>
            <a:r>
              <a:rPr lang="en-US" altLang="zh-CN" dirty="0"/>
              <a:t>-</a:t>
            </a:r>
            <a:r>
              <a:rPr lang="zh-CN" altLang="en-US" dirty="0"/>
              <a:t>分享成功</a:t>
            </a:r>
            <a:r>
              <a:rPr lang="en-US" altLang="zh-CN" dirty="0"/>
              <a:t>-1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D08842-DE3F-4D6D-AF2D-8CF2A39F7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5" y="481251"/>
            <a:ext cx="2999141" cy="60182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5B7B20E-FEA3-468F-BC25-8033B6ABA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966" y="481251"/>
            <a:ext cx="3054166" cy="60182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B8B91B3-20C4-4B0E-A37C-C972C5F43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473840"/>
            <a:ext cx="3017791" cy="602562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0CABBD7-23A2-44A3-85F4-BDF68E42F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7596" y="481251"/>
            <a:ext cx="3014146" cy="601821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4E935D0-2D3D-4AFF-8CA4-B5154D23E236}"/>
              </a:ext>
            </a:extLst>
          </p:cNvPr>
          <p:cNvSpPr txBox="1"/>
          <p:nvPr/>
        </p:nvSpPr>
        <p:spPr>
          <a:xfrm>
            <a:off x="9541758" y="112951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提示</a:t>
            </a:r>
            <a:r>
              <a:rPr lang="en-US" altLang="zh-CN" dirty="0"/>
              <a:t>-</a:t>
            </a:r>
            <a:r>
              <a:rPr lang="zh-CN" altLang="en-US" dirty="0"/>
              <a:t>请求代取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5714650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8990" y="191770"/>
            <a:ext cx="1047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登录（</a:t>
            </a:r>
            <a:r>
              <a:rPr lang="en-US" altLang="zh-CN"/>
              <a:t>1</a:t>
            </a:r>
            <a:r>
              <a:rPr lang="zh-CN" altLang="en-US"/>
              <a:t>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120"/>
            <a:ext cx="3032760" cy="60274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520" y="579120"/>
            <a:ext cx="3086100" cy="60579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96380" y="199390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手机号登录</a:t>
            </a:r>
            <a:r>
              <a:rPr lang="en-US" altLang="zh-CN"/>
              <a:t>-1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760" y="579120"/>
            <a:ext cx="3032760" cy="60502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63620" y="203200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手机号登录</a:t>
            </a:r>
            <a:endParaRPr lang="en-US" altLang="zh-CN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1620" y="601980"/>
            <a:ext cx="3093720" cy="60350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685655" y="203200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手机号登录</a:t>
            </a:r>
            <a:r>
              <a:rPr lang="en-US" altLang="zh-CN"/>
              <a:t>-2</a:t>
            </a:r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我的页面</a:t>
            </a:r>
            <a:r>
              <a:rPr lang="en-US" altLang="zh-CN" dirty="0"/>
              <a:t>-</a:t>
            </a:r>
            <a:r>
              <a:rPr lang="zh-CN" altLang="en-US" dirty="0"/>
              <a:t>评论</a:t>
            </a:r>
            <a:endParaRPr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D06CA1-5B29-44A7-88B7-72DEB6F97E08}"/>
              </a:ext>
            </a:extLst>
          </p:cNvPr>
          <p:cNvSpPr txBox="1"/>
          <p:nvPr/>
        </p:nvSpPr>
        <p:spPr>
          <a:xfrm>
            <a:off x="354598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我的页面</a:t>
            </a:r>
            <a:r>
              <a:rPr lang="en-US" altLang="zh-CN" dirty="0"/>
              <a:t>-</a:t>
            </a:r>
            <a:r>
              <a:rPr lang="zh-CN" altLang="en-US" dirty="0"/>
              <a:t>评论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3F874C-4547-475C-8C1C-1BB421F42F68}"/>
              </a:ext>
            </a:extLst>
          </p:cNvPr>
          <p:cNvSpPr txBox="1"/>
          <p:nvPr/>
        </p:nvSpPr>
        <p:spPr>
          <a:xfrm>
            <a:off x="652579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我的页面</a:t>
            </a:r>
            <a:r>
              <a:rPr lang="en-US" altLang="zh-CN" dirty="0"/>
              <a:t>-</a:t>
            </a:r>
            <a:r>
              <a:rPr lang="zh-CN" altLang="en-US" dirty="0"/>
              <a:t>评论</a:t>
            </a:r>
            <a:r>
              <a:rPr lang="en-US" altLang="zh-CN" dirty="0"/>
              <a:t>-2</a:t>
            </a:r>
            <a:endParaRPr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BA3C489-16CC-4D7B-B8DF-5ED3FD7C5DA7}"/>
              </a:ext>
            </a:extLst>
          </p:cNvPr>
          <p:cNvSpPr txBox="1"/>
          <p:nvPr/>
        </p:nvSpPr>
        <p:spPr>
          <a:xfrm>
            <a:off x="9510773" y="10554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我的页面</a:t>
            </a:r>
            <a:r>
              <a:rPr lang="en-US" altLang="zh-CN" dirty="0"/>
              <a:t>-</a:t>
            </a:r>
            <a:r>
              <a:rPr lang="zh-CN" altLang="en-US" dirty="0"/>
              <a:t>评论</a:t>
            </a:r>
            <a:r>
              <a:rPr lang="en-US" altLang="zh-CN" dirty="0"/>
              <a:t>-3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405EB8-838E-4DE8-9471-197D221C0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5" y="481251"/>
            <a:ext cx="3004082" cy="60182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76654C-C891-4CDE-933A-B6D54AF8D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967" y="473839"/>
            <a:ext cx="3017823" cy="602562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B79805-8F51-470D-AF75-326C02AD5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790" y="473838"/>
            <a:ext cx="2987912" cy="602562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48CF0BC-426C-4348-B084-85AD32496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702" y="481251"/>
            <a:ext cx="2969380" cy="60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67829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提示</a:t>
            </a:r>
            <a:r>
              <a:rPr lang="en-US" altLang="zh-CN" dirty="0"/>
              <a:t>-</a:t>
            </a:r>
            <a:r>
              <a:rPr lang="zh-CN" altLang="en-US" dirty="0"/>
              <a:t>是否退出订单</a:t>
            </a:r>
            <a:endParaRPr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3F874C-4547-475C-8C1C-1BB421F42F68}"/>
              </a:ext>
            </a:extLst>
          </p:cNvPr>
          <p:cNvSpPr txBox="1"/>
          <p:nvPr/>
        </p:nvSpPr>
        <p:spPr>
          <a:xfrm>
            <a:off x="3505443" y="101598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好友代取</a:t>
            </a:r>
            <a:endParaRPr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BA3C489-16CC-4D7B-B8DF-5ED3FD7C5DA7}"/>
              </a:ext>
            </a:extLst>
          </p:cNvPr>
          <p:cNvSpPr txBox="1"/>
          <p:nvPr/>
        </p:nvSpPr>
        <p:spPr>
          <a:xfrm>
            <a:off x="9510773" y="10554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团单</a:t>
            </a:r>
            <a:r>
              <a:rPr lang="zh-CN" altLang="en-US"/>
              <a:t>动态</a:t>
            </a:r>
            <a:r>
              <a:rPr lang="en-US" altLang="zh-CN"/>
              <a:t>-2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65F56C-88CE-4022-BA4A-5CB0C21BF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7" y="481250"/>
            <a:ext cx="2969380" cy="60190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BF26533-F0BA-4338-911D-3DC40CFEE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902" y="482055"/>
            <a:ext cx="3029098" cy="601820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1A80887-F123-458C-8DCB-C21366876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569" y="479316"/>
            <a:ext cx="2969380" cy="601874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B9B0C59-A261-4486-AAC2-23C8730D22E5}"/>
              </a:ext>
            </a:extLst>
          </p:cNvPr>
          <p:cNvSpPr txBox="1"/>
          <p:nvPr/>
        </p:nvSpPr>
        <p:spPr>
          <a:xfrm>
            <a:off x="6489330" y="101598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团单动态</a:t>
            </a:r>
            <a:r>
              <a:rPr lang="en-US" altLang="zh-CN" dirty="0"/>
              <a:t>-1</a:t>
            </a:r>
            <a:endParaRPr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408E008-B443-4863-947B-453175371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9949" y="477112"/>
            <a:ext cx="3035351" cy="603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90033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0092" y="109985"/>
            <a:ext cx="229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发起团购</a:t>
            </a:r>
            <a:r>
              <a:rPr lang="en-US" altLang="zh-CN" dirty="0"/>
              <a:t>-</a:t>
            </a:r>
            <a:r>
              <a:rPr lang="zh-CN" altLang="en-US" dirty="0"/>
              <a:t>帮助指南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3F874C-4547-475C-8C1C-1BB421F42F68}"/>
              </a:ext>
            </a:extLst>
          </p:cNvPr>
          <p:cNvSpPr txBox="1"/>
          <p:nvPr/>
        </p:nvSpPr>
        <p:spPr>
          <a:xfrm>
            <a:off x="3505443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发起团购</a:t>
            </a:r>
            <a:r>
              <a:rPr lang="en-US" altLang="zh-CN" dirty="0"/>
              <a:t>-</a:t>
            </a:r>
            <a:r>
              <a:rPr lang="zh-CN" altLang="en-US" dirty="0"/>
              <a:t>帮助指南</a:t>
            </a:r>
            <a:r>
              <a:rPr lang="en-US" altLang="zh-CN" dirty="0"/>
              <a:t>-2</a:t>
            </a:r>
            <a:endParaRPr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BA3C489-16CC-4D7B-B8DF-5ED3FD7C5DA7}"/>
              </a:ext>
            </a:extLst>
          </p:cNvPr>
          <p:cNvSpPr txBox="1"/>
          <p:nvPr/>
        </p:nvSpPr>
        <p:spPr>
          <a:xfrm>
            <a:off x="9391623" y="109985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发起团购</a:t>
            </a:r>
            <a:r>
              <a:rPr lang="en-US" altLang="zh-CN" dirty="0"/>
              <a:t>-</a:t>
            </a:r>
            <a:r>
              <a:rPr lang="zh-CN" altLang="en-US" dirty="0"/>
              <a:t>帮助指南</a:t>
            </a:r>
            <a:r>
              <a:rPr lang="en-US" altLang="zh-CN" dirty="0"/>
              <a:t>-4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B9B0C59-A261-4486-AAC2-23C8730D22E5}"/>
              </a:ext>
            </a:extLst>
          </p:cNvPr>
          <p:cNvSpPr txBox="1"/>
          <p:nvPr/>
        </p:nvSpPr>
        <p:spPr>
          <a:xfrm>
            <a:off x="6489330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发起团购</a:t>
            </a:r>
            <a:r>
              <a:rPr lang="en-US" altLang="zh-CN" dirty="0"/>
              <a:t>-</a:t>
            </a:r>
            <a:r>
              <a:rPr lang="zh-CN" altLang="en-US" dirty="0"/>
              <a:t>帮助指南</a:t>
            </a:r>
            <a:r>
              <a:rPr lang="en-US" altLang="zh-CN" dirty="0"/>
              <a:t>-3</a:t>
            </a:r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1A09D17-06E5-470C-897B-C6C07A675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6" y="477112"/>
            <a:ext cx="2940042" cy="601820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9FCE1F1-7CC3-4993-A36C-D553F8DE0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618" y="477112"/>
            <a:ext cx="2984317" cy="601820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E464EF0-1425-4817-BD37-5CF015ABC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935" y="477112"/>
            <a:ext cx="3014111" cy="601820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9B35827-1C3E-4C84-A7D3-DA6DDFC72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3046" y="470930"/>
            <a:ext cx="2948922" cy="60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67500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0092" y="109985"/>
            <a:ext cx="229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提示</a:t>
            </a:r>
            <a:r>
              <a:rPr lang="en-US" altLang="zh-CN" dirty="0"/>
              <a:t>-</a:t>
            </a:r>
            <a:r>
              <a:rPr lang="zh-CN" altLang="en-US" dirty="0"/>
              <a:t>收货成功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3F874C-4547-475C-8C1C-1BB421F42F68}"/>
              </a:ext>
            </a:extLst>
          </p:cNvPr>
          <p:cNvSpPr txBox="1"/>
          <p:nvPr/>
        </p:nvSpPr>
        <p:spPr>
          <a:xfrm>
            <a:off x="3505443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代送达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BA3C489-16CC-4D7B-B8DF-5ED3FD7C5DA7}"/>
              </a:ext>
            </a:extLst>
          </p:cNvPr>
          <p:cNvSpPr txBox="1"/>
          <p:nvPr/>
        </p:nvSpPr>
        <p:spPr>
          <a:xfrm>
            <a:off x="9391623" y="109985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订单</a:t>
            </a:r>
            <a:r>
              <a:rPr lang="en-US" altLang="zh-CN" dirty="0"/>
              <a:t>-</a:t>
            </a:r>
            <a:r>
              <a:rPr lang="zh-CN" altLang="en-US" dirty="0"/>
              <a:t>海鲜参团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B9B0C59-A261-4486-AAC2-23C8730D22E5}"/>
              </a:ext>
            </a:extLst>
          </p:cNvPr>
          <p:cNvSpPr txBox="1"/>
          <p:nvPr/>
        </p:nvSpPr>
        <p:spPr>
          <a:xfrm>
            <a:off x="6489330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团单详情</a:t>
            </a:r>
            <a:r>
              <a:rPr lang="en-US" altLang="zh-CN" dirty="0"/>
              <a:t>-</a:t>
            </a:r>
            <a:r>
              <a:rPr lang="zh-CN" altLang="en-US" dirty="0"/>
              <a:t>海鲜完成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18BFBB-D7CE-4AEE-9C02-43139298A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3" y="479317"/>
            <a:ext cx="2939356" cy="60182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1BFC86-088B-4B91-9CA8-BA5C5B393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98" y="479317"/>
            <a:ext cx="2974172" cy="60182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7D5195-14C2-40E4-9858-A1DD691D1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870" y="479317"/>
            <a:ext cx="3004081" cy="60182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E51C715-44CD-4FDC-892C-2EB91FE4F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8951" y="483982"/>
            <a:ext cx="3011757" cy="601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83872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0092" y="109985"/>
            <a:ext cx="229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订单</a:t>
            </a:r>
            <a:r>
              <a:rPr lang="en-US" altLang="zh-CN" dirty="0"/>
              <a:t>-</a:t>
            </a:r>
            <a:r>
              <a:rPr lang="zh-CN" altLang="en-US" dirty="0"/>
              <a:t>海鲜参团</a:t>
            </a:r>
            <a:r>
              <a:rPr lang="en-US" altLang="zh-CN" dirty="0"/>
              <a:t>-2</a:t>
            </a:r>
            <a:endParaRPr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3F874C-4547-475C-8C1C-1BB421F42F68}"/>
              </a:ext>
            </a:extLst>
          </p:cNvPr>
          <p:cNvSpPr txBox="1"/>
          <p:nvPr/>
        </p:nvSpPr>
        <p:spPr>
          <a:xfrm>
            <a:off x="3505443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物流信息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BA3C489-16CC-4D7B-B8DF-5ED3FD7C5DA7}"/>
              </a:ext>
            </a:extLst>
          </p:cNvPr>
          <p:cNvSpPr txBox="1"/>
          <p:nvPr/>
        </p:nvSpPr>
        <p:spPr>
          <a:xfrm>
            <a:off x="9391623" y="109985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</a:t>
            </a:r>
            <a:r>
              <a:rPr lang="zh-CN" altLang="en-US" dirty="0"/>
              <a:t>回复带师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B9B0C59-A261-4486-AAC2-23C8730D22E5}"/>
              </a:ext>
            </a:extLst>
          </p:cNvPr>
          <p:cNvSpPr txBox="1"/>
          <p:nvPr/>
        </p:nvSpPr>
        <p:spPr>
          <a:xfrm>
            <a:off x="6489330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-shark</a:t>
            </a:r>
            <a:r>
              <a:rPr lang="zh-CN" altLang="en-US" dirty="0"/>
              <a:t>评论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8F6FAC-2133-400D-BCF6-3A71F52ED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9" y="470930"/>
            <a:ext cx="3028389" cy="60265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CD9B6DA-2162-42B7-ACDC-50622E4DE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98" y="470930"/>
            <a:ext cx="3028440" cy="60265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0F2768C-8070-49EB-AF08-C8CCA6FD6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087" y="470929"/>
            <a:ext cx="2973254" cy="602659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5CC3CE5-0879-4401-8960-F8357691A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2341" y="470928"/>
            <a:ext cx="3028389" cy="602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13963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0092" y="109985"/>
            <a:ext cx="229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</a:t>
            </a:r>
            <a:r>
              <a:rPr lang="zh-CN" altLang="en-US" dirty="0"/>
              <a:t>回复羊驼</a:t>
            </a:r>
            <a:endParaRPr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3F874C-4547-475C-8C1C-1BB421F42F68}"/>
              </a:ext>
            </a:extLst>
          </p:cNvPr>
          <p:cNvSpPr txBox="1"/>
          <p:nvPr/>
        </p:nvSpPr>
        <p:spPr>
          <a:xfrm>
            <a:off x="3505443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</a:t>
            </a:r>
            <a:r>
              <a:rPr lang="en-US" altLang="zh-CN" dirty="0" err="1"/>
              <a:t>DoDo</a:t>
            </a:r>
            <a:r>
              <a:rPr lang="zh-CN" altLang="en-US" dirty="0"/>
              <a:t>评论</a:t>
            </a:r>
            <a:endParaRPr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BA3C489-16CC-4D7B-B8DF-5ED3FD7C5DA7}"/>
              </a:ext>
            </a:extLst>
          </p:cNvPr>
          <p:cNvSpPr txBox="1"/>
          <p:nvPr/>
        </p:nvSpPr>
        <p:spPr>
          <a:xfrm>
            <a:off x="9268535" y="143247"/>
            <a:ext cx="268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</a:t>
            </a:r>
            <a:r>
              <a:rPr lang="en-US" altLang="zh-CN" dirty="0" err="1"/>
              <a:t>DoDo</a:t>
            </a:r>
            <a:r>
              <a:rPr lang="zh-CN" altLang="en-US" dirty="0"/>
              <a:t>评论</a:t>
            </a:r>
            <a:r>
              <a:rPr lang="en-US" altLang="zh-CN" dirty="0"/>
              <a:t>-</a:t>
            </a:r>
            <a:r>
              <a:rPr lang="zh-CN" altLang="en-US" dirty="0"/>
              <a:t>回复带师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B9B0C59-A261-4486-AAC2-23C8730D22E5}"/>
              </a:ext>
            </a:extLst>
          </p:cNvPr>
          <p:cNvSpPr txBox="1"/>
          <p:nvPr/>
        </p:nvSpPr>
        <p:spPr>
          <a:xfrm>
            <a:off x="6240146" y="136938"/>
            <a:ext cx="270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</a:t>
            </a:r>
            <a:r>
              <a:rPr lang="en-US" altLang="zh-CN" dirty="0" err="1"/>
              <a:t>DoDo</a:t>
            </a:r>
            <a:r>
              <a:rPr lang="zh-CN" altLang="en-US" dirty="0"/>
              <a:t>评论</a:t>
            </a:r>
            <a:r>
              <a:rPr lang="en-US" altLang="zh-CN" dirty="0"/>
              <a:t>-</a:t>
            </a:r>
            <a:r>
              <a:rPr lang="zh-CN" altLang="en-US" dirty="0"/>
              <a:t>展开评论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D6E1C0-F622-4A32-8034-564267317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5" y="470928"/>
            <a:ext cx="2968173" cy="60265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6FA333-4F71-48EE-A318-7B695551D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98" y="470928"/>
            <a:ext cx="3013296" cy="60265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847134D-0DF3-4E65-9EAC-E6C373195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614" y="470928"/>
            <a:ext cx="3028389" cy="602669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8E79F33-AB9A-4CC0-850A-9A383B9EB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002" y="479317"/>
            <a:ext cx="2968173" cy="601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81064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0092" y="109985"/>
            <a:ext cx="229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动态页</a:t>
            </a:r>
            <a:r>
              <a:rPr lang="en-US" altLang="zh-CN" dirty="0"/>
              <a:t>-</a:t>
            </a:r>
            <a:r>
              <a:rPr lang="zh-CN" altLang="en-US" dirty="0"/>
              <a:t>阿伟评论</a:t>
            </a:r>
            <a:endParaRPr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3F874C-4547-475C-8C1C-1BB421F42F68}"/>
              </a:ext>
            </a:extLst>
          </p:cNvPr>
          <p:cNvSpPr txBox="1"/>
          <p:nvPr/>
        </p:nvSpPr>
        <p:spPr>
          <a:xfrm>
            <a:off x="3505443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动态分享</a:t>
            </a:r>
            <a:r>
              <a:rPr lang="en-US" altLang="zh-CN" dirty="0"/>
              <a:t>-</a:t>
            </a:r>
            <a:r>
              <a:rPr lang="zh-CN" altLang="en-US" dirty="0"/>
              <a:t>阿伟</a:t>
            </a:r>
            <a:endParaRPr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B9B0C59-A261-4486-AAC2-23C8730D22E5}"/>
              </a:ext>
            </a:extLst>
          </p:cNvPr>
          <p:cNvSpPr txBox="1"/>
          <p:nvPr/>
        </p:nvSpPr>
        <p:spPr>
          <a:xfrm>
            <a:off x="6216269" y="99616"/>
            <a:ext cx="270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订单</a:t>
            </a:r>
            <a:r>
              <a:rPr lang="en-US" altLang="zh-CN" dirty="0"/>
              <a:t>-</a:t>
            </a:r>
            <a:r>
              <a:rPr lang="zh-CN" altLang="en-US" dirty="0"/>
              <a:t>订单进行中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86D70F-0168-43B5-86EC-E1B2E257B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7" y="479316"/>
            <a:ext cx="3018041" cy="60160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51D7EC4-1391-4D6D-8DCC-9990A0FB9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708" y="479315"/>
            <a:ext cx="2988028" cy="601602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A9A4EAC-DE60-4BAC-A82D-22FF49BB6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735" y="470930"/>
            <a:ext cx="3027193" cy="602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52054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620" y="471805"/>
            <a:ext cx="3070860" cy="60350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60553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微信登陆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1805"/>
            <a:ext cx="3055620" cy="60350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手机号登录</a:t>
            </a:r>
            <a:r>
              <a:rPr lang="en-US" altLang="zh-CN"/>
              <a:t>-3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479425"/>
            <a:ext cx="3070860" cy="6027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7639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微信登陆</a:t>
            </a:r>
            <a:r>
              <a:rPr lang="en-US" altLang="zh-CN"/>
              <a:t>-1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7340" y="479425"/>
            <a:ext cx="3032760" cy="6019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微信登陆</a:t>
            </a:r>
            <a:r>
              <a:rPr lang="en-US" altLang="zh-CN"/>
              <a:t>-</a:t>
            </a:r>
            <a:r>
              <a:rPr lang="zh-CN" altLang="en-US"/>
              <a:t>授权失败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108960" y="103505"/>
            <a:ext cx="2895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提示</a:t>
            </a:r>
            <a:r>
              <a:rPr lang="en-US" altLang="zh-CN"/>
              <a:t>-</a:t>
            </a:r>
            <a:r>
              <a:rPr lang="zh-CN" altLang="en-US"/>
              <a:t>请输入手机号码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提示</a:t>
            </a:r>
            <a:r>
              <a:rPr lang="en-US" altLang="zh-CN"/>
              <a:t>-</a:t>
            </a:r>
            <a:r>
              <a:rPr lang="zh-CN" altLang="en-US"/>
              <a:t>请选择账号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提示</a:t>
            </a:r>
            <a:r>
              <a:rPr lang="en-US" altLang="zh-CN"/>
              <a:t>-</a:t>
            </a:r>
            <a:r>
              <a:rPr lang="zh-CN" altLang="en-US"/>
              <a:t>请输入验证码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请发送验证码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620" y="471805"/>
            <a:ext cx="3002280" cy="6012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471805"/>
            <a:ext cx="3011170" cy="6000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070" y="452755"/>
            <a:ext cx="3025140" cy="6019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" y="471805"/>
            <a:ext cx="3040380" cy="60121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41312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社区团单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提示</a:t>
            </a:r>
            <a:r>
              <a:rPr lang="en-US" altLang="zh-CN"/>
              <a:t>-</a:t>
            </a:r>
            <a:r>
              <a:rPr lang="zh-CN" altLang="en-US"/>
              <a:t>同意协议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同城团单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同城团单关注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502285"/>
            <a:ext cx="2994660" cy="60045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620" y="502285"/>
            <a:ext cx="3017520" cy="60121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280" y="502285"/>
            <a:ext cx="3025140" cy="60045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5420" y="502285"/>
            <a:ext cx="3017520" cy="60121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41312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同城动态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社区动态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同城动态关注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同城动态关注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060"/>
            <a:ext cx="3060700" cy="60902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478155"/>
            <a:ext cx="3056890" cy="6105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540" y="467360"/>
            <a:ext cx="3064510" cy="6115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1140" y="478790"/>
            <a:ext cx="3055620" cy="61036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41312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社区团单关注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社区动态关注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社区搜索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关注列表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805"/>
            <a:ext cx="3025140" cy="60045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475" y="471805"/>
            <a:ext cx="3002280" cy="60045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090" y="479425"/>
            <a:ext cx="3009900" cy="5996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7325" y="479425"/>
            <a:ext cx="3025140" cy="60045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41312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代取列表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关注列表</a:t>
            </a:r>
            <a:r>
              <a:rPr lang="en-US" altLang="zh-CN"/>
              <a:t>-2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代取列表</a:t>
            </a:r>
            <a:r>
              <a:rPr lang="en-US" altLang="zh-CN"/>
              <a:t>-1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关注列表</a:t>
            </a:r>
            <a:r>
              <a:rPr lang="en-US" altLang="zh-CN">
                <a:sym typeface="+mn-ea"/>
              </a:rPr>
              <a:t>-1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805"/>
            <a:ext cx="3025140" cy="60350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471805"/>
            <a:ext cx="3009900" cy="60045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145" y="487045"/>
            <a:ext cx="2979420" cy="5989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9710" y="487045"/>
            <a:ext cx="3009900" cy="59817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856,&quot;width&quot;:534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598</Words>
  <Application>Microsoft Office PowerPoint</Application>
  <PresentationFormat>宽屏</PresentationFormat>
  <Paragraphs>130</Paragraphs>
  <Slides>36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0" baseType="lpstr">
      <vt:lpstr>等线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HS X</dc:creator>
  <cp:lastModifiedBy>z sy</cp:lastModifiedBy>
  <cp:revision>118</cp:revision>
  <dcterms:created xsi:type="dcterms:W3CDTF">2021-06-23T11:38:00Z</dcterms:created>
  <dcterms:modified xsi:type="dcterms:W3CDTF">2021-06-27T03:24:56Z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156B1DC9AA484C788958736C5C050E25</vt:lpwstr>
  </property>
  <property fmtid="{D5CDD505-2E9C-101B-9397-08002B2CF9AE}" pid="3" name="KSOProductBuildVer">
    <vt:lpwstr>2052-11.1.0.10578</vt:lpwstr>
  </property>
</Properties>
</file>